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Fericită să fii, (x2)</a:t>
            </a:r>
            <a:br/>
            <a:r>
              <a:t>O pereche cum Domnul va vrea.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Fericită să fii, da, fericita sa fii</a:t>
            </a:r>
            <a:br/>
            <a:r>
              <a:t>O pereche cum Domnul va vrea.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Neîncetat să vegheați (x2)</a:t>
            </a:r>
            <a:br/>
            <a:r>
              <a:t>Pentru Domnul mereu să lucrați.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De veni-vor dureri (x2)</a:t>
            </a:r>
            <a:br/>
            <a:r>
              <a:t>Să strigați amândoi către cer.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Acum noi vă dorim (x2)</a:t>
            </a:r>
            <a:br/>
            <a:r>
              <a:t>Bucurii să aveți pe deplin.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