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Fiți voioși întotdeauna</a:t>
            </a:r>
            <a:br/>
            <a:r>
              <a:t>Mulțumind în bucurii</a:t>
            </a:r>
            <a:br/>
            <a:r>
              <a:t>Căci Părintele din Ceruri</a:t>
            </a:r>
            <a:br/>
            <a:r>
              <a:t>Ne numește-ai săi copii.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voioasă (x2)</a:t>
            </a:r>
            <a:br/>
            <a:r>
              <a:t>Este viața cu Isus,</a:t>
            </a:r>
            <a:br/>
            <a:r>
              <a:t>Orice zi din viața-i luminoasă!</a:t>
            </a:r>
            <a:br/>
            <a:r>
              <a:t>Fii slăvit, o, har divin!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Dumnezeu, al nostru Tată</a:t>
            </a:r>
            <a:br/>
            <a:r>
              <a:t>Ne conduce zi de zi</a:t>
            </a:r>
            <a:br/>
            <a:r>
              <a:t>Iar în lupte cât de grele</a:t>
            </a:r>
            <a:br/>
            <a:r>
              <a:t>Știm că El ne va păzi.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ne depărtăm de Domnul</a:t>
            </a:r>
            <a:br/>
            <a:r>
              <a:t>Se întunecă mereu</a:t>
            </a:r>
            <a:br/>
            <a:r>
              <a:t>Iar încep durerea, plânsul,</a:t>
            </a:r>
            <a:br/>
            <a:r>
              <a:t>Drumul iar devine greu.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Dar cei drepți mereu dau roade</a:t>
            </a:r>
            <a:br/>
            <a:r>
              <a:t>Drumu-i pentru ei ușor</a:t>
            </a:r>
            <a:br/>
            <a:r>
              <a:t>De aceea să rămânem</a:t>
            </a:r>
            <a:br/>
            <a:r>
              <a:t>Lâng-al nost' Mânturitor.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