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Iată ziua ce-ați cerut-o</a:t>
            </a:r>
            <a:br/>
            <a:r>
              <a:t>De la Domnul pentru voi</a:t>
            </a:r>
            <a:br/>
            <a:r>
              <a:t>Rugăciunea voastră astăzi s-a-mplinit</a:t>
            </a:r>
            <a:br/>
            <a:r>
              <a:t>Bucurii s-aveți în suflet</a:t>
            </a:r>
            <a:br/>
            <a:r>
              <a:t>Că și astăzi printre voi</a:t>
            </a:r>
            <a:br/>
            <a:r>
              <a:t>Duhul Sfânt din 'nalta slavă l-ați primit.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o zi în care voi</a:t>
            </a:r>
            <a:br/>
            <a:r>
              <a:t>Jurământul unul altuia vi-l dați</a:t>
            </a:r>
            <a:br/>
            <a:r>
              <a:t>Domnul Sfânt v-a sprijinit</a:t>
            </a:r>
            <a:br/>
            <a:r>
              <a:t>Și v-ajută pân' la capăt să-l păstrați.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Razele iubirii voastre</a:t>
            </a:r>
            <a:br/>
            <a:r>
              <a:t>Să-ncălzeasc-al vost' cămin</a:t>
            </a:r>
            <a:br/>
            <a:r>
              <a:t>Diamantul fericirii să-l păstrați.</a:t>
            </a:r>
            <a:br/>
            <a:r>
              <a:t>Și la Domnul toată viața</a:t>
            </a:r>
            <a:br/>
            <a:r>
              <a:t>Veți găsi oricând sprijin</a:t>
            </a:r>
            <a:br/>
            <a:r>
              <a:t>Doar pe El în veci, mereu să-L urmațti.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Floarea dragostei întruna</a:t>
            </a:r>
            <a:br/>
            <a:r>
              <a:t>Înflorită s-o păstrați,</a:t>
            </a:r>
            <a:br/>
            <a:r>
              <a:t>Orice clipă cu Isus mereu să fiți</a:t>
            </a:r>
            <a:br/>
            <a:r>
              <a:t>Cereți Domnului în viață</a:t>
            </a:r>
            <a:br/>
            <a:r>
              <a:t>Să fiți binecuvântați</a:t>
            </a:r>
            <a:br/>
            <a:r>
              <a:t>Și cununa să vi-o dea în Paradis.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