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Imnuri de slavă spre cer se înalță</a:t>
            </a:r>
            <a:br/>
            <a:r>
              <a:t>În cinstea Mântuitorului</a:t>
            </a:r>
            <a:br/>
            <a:r>
              <a:t>Cânt Osana și cânt Aleluia</a:t>
            </a:r>
            <a:br/>
            <a:r>
              <a:t>Și slavă Îi dau doar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te unește, cu mine slăvește</a:t>
            </a:r>
            <a:br/>
            <a:r>
              <a:t>Pe Domnul ce te-a iubit nespus</a:t>
            </a:r>
            <a:br/>
            <a:r>
              <a:t>Îl onorează, cu drag Îl urmează</a:t>
            </a:r>
            <a:br/>
            <a:r>
              <a:t>Te-nchină azi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rațiune și sunt o minune</a:t>
            </a:r>
            <a:br/>
            <a:r>
              <a:t>Creat spre onoarea Domnului</a:t>
            </a:r>
            <a:br/>
            <a:r>
              <a:t>Duhul din mine o știe prea bine</a:t>
            </a:r>
            <a:br/>
            <a:r>
              <a:t>Și slavă Îi dau doar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te unește, cu mine slăvește</a:t>
            </a:r>
            <a:br/>
            <a:r>
              <a:t> Pe Domnul ce te-a iubit nespus</a:t>
            </a:r>
            <a:br/>
            <a:r>
              <a:t> Îl onorează, cu drag Îl urmează</a:t>
            </a:r>
            <a:br/>
            <a:r>
              <a:t> Te-nchină azi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Uită-te frate la harul ce-ai parte</a:t>
            </a:r>
            <a:br/>
            <a:r>
              <a:t>Să fi fiul Lui Însuși Dumnezeu</a:t>
            </a:r>
            <a:br/>
            <a:r>
              <a:t>Mare răsplată pe tine te-așteaptă</a:t>
            </a:r>
            <a:br/>
            <a:r>
              <a:t>Rămâi cu Isus mereu.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te unește, cu mine slăvește</a:t>
            </a:r>
            <a:br/>
            <a:r>
              <a:t> Pe Domnul ce te-a iubit nespus</a:t>
            </a:r>
            <a:br/>
            <a:r>
              <a:t> Îl onorează, cu drag Îl urmează</a:t>
            </a:r>
            <a:br/>
            <a:r>
              <a:t> Te-nchină azi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