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Tu ești Domn (x2)</a:t>
            </a:r>
            <a:br/>
            <a:r>
              <a:t>Intră în inima mea,</a:t>
            </a:r>
            <a:br/>
            <a:r>
              <a:t>Căci Isus, Tu ești Domn.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iartă-mă (x2)</a:t>
            </a:r>
            <a:br/>
            <a:r>
              <a:t>Intră în inima mea,</a:t>
            </a:r>
            <a:br/>
            <a:r>
              <a:t>Și Isus, iartă-mă.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Te slăvesc (x2)</a:t>
            </a:r>
            <a:br/>
            <a:r>
              <a:t>Intră în inima mea</a:t>
            </a:r>
            <a:br/>
            <a:r>
              <a:t>Căci, Isus, Te slăvesc.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