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Isus minunat nume</a:t>
            </a:r>
            <a:br/>
            <a:r>
              <a:t>Răscumpărător, glorificat</a:t>
            </a:r>
            <a:br/>
            <a:r>
              <a:t>Emanuel, Dumnezeu cu noi</a:t>
            </a:r>
            <a:br/>
            <a:r>
              <a:t>Cuvântul vieții, Salvator.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