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Isus trecea prin Ierihon</a:t>
            </a:r>
            <a:br/>
            <a:r>
              <a:t>Pe străzi aglomerate-n miez de zi</a:t>
            </a:r>
            <a:br/>
            <a:r>
              <a:t>Și-n jurul Lui veneau,</a:t>
            </a:r>
            <a:br/>
            <a:r>
              <a:t>Cu larmă-L însoțeau</a:t>
            </a:r>
            <a:br/>
            <a:r>
              <a:t>Mulțimi de oameni mari și de copii.</a:t>
            </a:r>
            <a:br/>
            <a:r>
              <a:t>Zacheu a auzit de El</a:t>
            </a:r>
            <a:br/>
            <a:r>
              <a:t>Și-a alergat grăbit în calea Lui</a:t>
            </a:r>
            <a:br/>
            <a:r>
              <a:t>Dar, iată, n-avea cum</a:t>
            </a:r>
            <a:br/>
            <a:r>
              <a:t>Să-L vadă nicidecum</a:t>
            </a:r>
            <a:br/>
            <a:r>
              <a:t>Căci era micuț de felul lui.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Zacheu era un om micuț, ca mine</a:t>
            </a:r>
            <a:br/>
            <a:r>
              <a:t>Și s-a urcat în dud să vadă bine.</a:t>
            </a:r>
            <a:br/>
            <a:r>
              <a:t>El L-a primit în casa lui pe Dumnezeu;</a:t>
            </a:r>
            <a:br/>
            <a:r>
              <a:t>La fel ca el vreau să-L primesc și eu.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Când a trecut pe lângă dud,</a:t>
            </a:r>
            <a:br/>
            <a:r>
              <a:t>Isus și-a ridicat privirea Sa</a:t>
            </a:r>
            <a:br/>
            <a:r>
              <a:t>Și a rostit duios: „Zachee, dă-te jos!”</a:t>
            </a:r>
            <a:br/>
            <a:r>
              <a:t>Căci astăzi vreau să intru-n casa ta.</a:t>
            </a:r>
            <a:br/>
            <a:r>
              <a:t>Zacheu a coborât grăbit</a:t>
            </a:r>
            <a:br/>
            <a:r>
              <a:t>Și L-a primit în casă bucuros</a:t>
            </a:r>
            <a:br/>
            <a:r>
              <a:t>Și chiar din acea zi</a:t>
            </a:r>
            <a:br/>
            <a:r>
              <a:t>El a fost mântuit</a:t>
            </a:r>
            <a:br/>
            <a:r>
              <a:t>Și n-a mai fost de-atunci un păcătos.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