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Isuse, Tu ești Domn</a:t>
            </a:r>
            <a:br/>
            <a:r>
              <a:t>Nimeni ca Tine nu-i</a:t>
            </a:r>
            <a:br/>
            <a:r>
              <a:t>Cât voi trăi, voi prețui</a:t>
            </a:r>
            <a:br/>
            <a:r>
              <a:t>Iubirea Ta ce m-a salvat.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Alinare, ocrotire</a:t>
            </a:r>
            <a:br/>
            <a:r>
              <a:t>Turn de scăpare Tu ești</a:t>
            </a:r>
            <a:br/>
            <a:r>
              <a:t>Cu tot ce am, cu tot ce sunt</a:t>
            </a:r>
            <a:br/>
            <a:r>
              <a:t>Voi cânta cât voi trăi.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'Nălțați pe Domnul cu strigăte mari:</a:t>
            </a:r>
            <a:br/>
            <a:r>
              <a:t>„Slavă, mărire și lauda-Ți dăm!”</a:t>
            </a:r>
            <a:br/>
            <a:r>
              <a:t>Munții se-nchină, chiar și apele</a:t>
            </a:r>
            <a:br/>
            <a:r>
              <a:t>Când El vine-n glorie.</a:t>
            </a:r>
            <a:br/>
            <a:r>
              <a:t>De bucurie cânt lui Dumnezeu</a:t>
            </a:r>
            <a:br/>
            <a:r>
              <a:t>Pe veci Te iubesc, pe veci Te voi 'nălța</a:t>
            </a:r>
            <a:br/>
            <a:r>
              <a:t>Nimeni ca Tine nu mă va iubi,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