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Măreț ești, Dumnezeu!</a:t>
            </a:r>
            <a:br/>
            <a:r>
              <a:t>Cu laude noi Te onorăm.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Osana! Binecuvântat,</a:t>
            </a:r>
            <a:br/>
            <a:r>
              <a:t>Binecuvântat să fie Domnul!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binecuvânta</a:t>
            </a:r>
            <a:br/>
            <a:r>
              <a:t>Pe Domnul toată viața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veci să fii slăvit</a:t>
            </a:r>
            <a:br/>
            <a:r>
              <a:t>Isus, Mântuitorul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