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Mărețul har m-a mântuit</a:t>
            </a:r>
            <a:br/>
            <a:r>
              <a:t>Pe mine din păcat,</a:t>
            </a:r>
            <a:br/>
            <a:r>
              <a:t>/: Pierdut eram, dar m-a găsit,</a:t>
            </a:r>
            <a:br/>
            <a:r>
              <a:t>De moarte m-a scăpat.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Mărețul har m-a învățat</a:t>
            </a:r>
            <a:br/>
            <a:r>
              <a:t>S-o rup cu orice rău.</a:t>
            </a:r>
            <a:br/>
            <a:r>
              <a:t>/: Ce scump mi-e azi tot harul dat,</a:t>
            </a:r>
            <a:br/>
            <a:r>
              <a:t>Trăiesc prin el mereu.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har ajunge-voi în cer,</a:t>
            </a:r>
            <a:br/>
            <a:r>
              <a:t>Cu slavă îmbrăcat,</a:t>
            </a:r>
            <a:br/>
            <a:r>
              <a:t>/: Și voi slăvi pe veșnicii</a:t>
            </a:r>
            <a:br/>
            <a:r>
              <a:t>Pe Cel ce har mi-a dat.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după zeci de mii de ani</a:t>
            </a:r>
            <a:br/>
            <a:r>
              <a:t>Din veacul minunat</a:t>
            </a:r>
            <a:br/>
            <a:r>
              <a:t>/: Nici cu o picătură n-a scăzut</a:t>
            </a:r>
            <a:br/>
            <a:r>
              <a:t>Oceanul nesecat.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