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Mai presus de orice,</a:t>
            </a:r>
            <a:br/>
            <a:r>
              <a:t>De credință, de-avânt,</a:t>
            </a:r>
            <a:br/>
            <a:r>
              <a:t>De-orice dar care biruie firea,</a:t>
            </a:r>
            <a:br/>
            <a:r>
              <a:t>/: Mai presus de minuni,</a:t>
            </a:r>
            <a:br/>
            <a:r>
              <a:t>De puteri, de cununi</a:t>
            </a:r>
            <a:br/>
            <a:r>
              <a:t>Mai presus de orice e iubirea!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Prin credință răstorni</a:t>
            </a:r>
            <a:br/>
            <a:r>
              <a:t>Munți înalți și cetăți</a:t>
            </a:r>
            <a:br/>
            <a:r>
              <a:t>Și-ți arunci peste veacuri privirea,</a:t>
            </a:r>
            <a:br/>
            <a:r>
              <a:t>/: Dar în cele cerești</a:t>
            </a:r>
            <a:br/>
            <a:r>
              <a:t>Ești atât cât iubești,</a:t>
            </a:r>
            <a:br/>
            <a:r>
              <a:t>Mai presus de orice e iubirea!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Dumnezeu e măreț,</a:t>
            </a:r>
            <a:br/>
            <a:r>
              <a:t>Gem în cale-I furtuni,</a:t>
            </a:r>
            <a:br/>
            <a:r>
              <a:t>Se cutremură toată zidirea.</a:t>
            </a:r>
            <a:br/>
            <a:r>
              <a:t>/: Dar în susurul blând</a:t>
            </a:r>
            <a:br/>
            <a:r>
              <a:t>Îl auzi murmurând:</a:t>
            </a:r>
            <a:br/>
            <a:r>
              <a:t>Mai presus de orice e iubirea!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Pregătiți-vă, stânci,</a:t>
            </a:r>
            <a:br/>
            <a:r>
              <a:t>Pentru templul etern;</a:t>
            </a:r>
            <a:br/>
            <a:r>
              <a:t>Orice piatră își are menirea.</a:t>
            </a:r>
            <a:br/>
            <a:r>
              <a:t>/: Chiar pământu-i primit</a:t>
            </a:r>
            <a:br/>
            <a:r>
              <a:t>Căci Isus l-a sfințit</a:t>
            </a:r>
            <a:br/>
            <a:r>
              <a:t>Când a scris pe pământ ce-i iubirea!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