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Mare este marea</a:t>
            </a:r>
            <a:br/>
            <a:r>
              <a:t>'Nalt este cerul de sus</a:t>
            </a:r>
            <a:br/>
            <a:r>
              <a:t>Dar mai mare ca toate</a:t>
            </a:r>
            <a:br/>
            <a:r>
              <a:t>E iubirea lui Isus!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Eu sunt un nevrednic</a:t>
            </a:r>
            <a:br/>
            <a:r>
              <a:t>El pentru mine-a murit</a:t>
            </a:r>
            <a:br/>
            <a:r>
              <a:t>Sfântul Cuvânt îmi spune mereu</a:t>
            </a:r>
            <a:br/>
            <a:r>
              <a:t>Domnul m-a iubit!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