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Meditează la viața ta, astăzi, tu omule,</a:t>
            </a:r>
            <a:br/>
            <a:r>
              <a:t>Scoală-te din păcat, cercetează-ți viața ta.</a:t>
            </a:r>
            <a:br/>
            <a:r>
              <a:t>Cine ești, ce dorești, cum trăiești,</a:t>
            </a:r>
            <a:br/>
            <a:r>
              <a:t>fără de Dumnezeu...</a:t>
            </a:r>
            <a:br/>
            <a:r>
              <a:t>Nu te pierde așa de ușor, încredete-n 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Pocăiește-te omule, ca să nu-ți pierzi sufletul</a:t>
            </a:r>
            <a:br/>
            <a:r>
              <a:t>Ridică-ți privirea-n sus, stai de vorbă cu Isus.</a:t>
            </a:r>
            <a:br/>
            <a:r>
              <a:t>Pocăiește-te omule, până încă nu-i târziu,</a:t>
            </a:r>
            <a:br/>
            <a:r>
              <a:t>Până încă mai e har, și totul primești în dar.</a:t>
            </a:r>
            <a:br/>
            <a:r>
              <a:t>După moarte va fi prea târziu și vei regreta.</a:t>
            </a:r>
            <a:br/>
            <a:r>
              <a:t>Vin la Isus acum să primești mântuirea 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Meditează la viața ta, astăzi, tu omule,</a:t>
            </a:r>
            <a:br/>
            <a:r>
              <a:t>Nu uita omule: e tîrziu, pocăiește-te.</a:t>
            </a:r>
            <a:br/>
            <a:r>
              <a:t>Nu știi cât trăiești făr de Dumnezeu.</a:t>
            </a:r>
            <a:br/>
            <a:r>
              <a:t>Vin la Isus acum ca să fii mântuit pe veci.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