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Mergând prin astă lume</a:t>
            </a:r>
            <a:br/>
            <a:r>
              <a:t>Omul-și alege cărarea sa</a:t>
            </a:r>
            <a:br/>
            <a:r>
              <a:t>Din fire i-e dat s-alerge</a:t>
            </a:r>
            <a:br/>
            <a:r>
              <a:t>Să caute fericirea.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La cine tu cauți pacea?</a:t>
            </a:r>
            <a:br/>
            <a:r>
              <a:t>Și cine ți-o poate da?</a:t>
            </a:r>
            <a:br/>
            <a:r>
              <a:t>Numai Isus e-Acela</a:t>
            </a:r>
            <a:br/>
            <a:r>
              <a:t>Care te poate ajuta.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caută un mod de viață</a:t>
            </a:r>
            <a:br/>
            <a:r>
              <a:t>De-a-și desfăta inima sa</a:t>
            </a:r>
            <a:br/>
            <a:r>
              <a:t>Dar iată că vine vremea</a:t>
            </a:r>
            <a:br/>
            <a:r>
              <a:t>Când socoteală el va 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Te-ntreb acum amice</a:t>
            </a:r>
            <a:br/>
            <a:r>
              <a:t>Tu pe ce drum mai rătăcești</a:t>
            </a:r>
            <a:br/>
            <a:r>
              <a:t>Oare ai găsit pacea</a:t>
            </a:r>
            <a:br/>
            <a:r>
              <a:t>Pe drumurile lumii întregi.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La Isus vei găsi pacea</a:t>
            </a:r>
            <a:br/>
            <a:r>
              <a:t>La Isus găsești ajutor</a:t>
            </a:r>
            <a:br/>
            <a:r>
              <a:t>Numai El e Acela</a:t>
            </a:r>
            <a:br/>
            <a:r>
              <a:t>Care ajută tuturor.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