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Mii de ani au trecut, sună ceasul</a:t>
            </a:r>
            <a:br/>
            <a:r>
              <a:t>Care vine și nu va zăbovi</a:t>
            </a:r>
            <a:br/>
            <a:r>
              <a:t>Universu-și grăbește acum pasul</a:t>
            </a:r>
            <a:br/>
            <a:r>
              <a:t>Pentru o zi ce-n curând va veni.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Va veni, va veni Cel ce vine</a:t>
            </a:r>
            <a:br/>
            <a:r>
              <a:t>În curând trâmbița va suna</a:t>
            </a:r>
            <a:br/>
            <a:r>
              <a:t>Ziua-aceea se poate a fi astăzi</a:t>
            </a:r>
            <a:br/>
            <a:r>
              <a:t>Și spre cer cu Isus vom pleca.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De-ai pierdut multe lucruri ce-odată</a:t>
            </a:r>
            <a:br/>
            <a:r>
              <a:t>Prețuite și sfinte ți-au fost</a:t>
            </a:r>
            <a:br/>
            <a:r>
              <a:t>Caută azi să nu-ți pierzi veșnicia</a:t>
            </a:r>
            <a:br/>
            <a:r>
              <a:t>Pe argint să nu-L vinzi pe Christos.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Pregătește-ți tu haina de nuntă</a:t>
            </a:r>
            <a:br/>
            <a:r>
              <a:t>Spune Domnul prin Duhul Său Sfânt</a:t>
            </a:r>
            <a:br/>
            <a:r>
              <a:t>Nu aștepta, vreme nu mai e multă,</a:t>
            </a:r>
            <a:br/>
            <a:r>
              <a:t>Zori de zi s-ar ivi în curând.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