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Multă vreme am stat fără Domnul Isus</a:t>
            </a:r>
            <a:br/>
            <a:r>
              <a:t>Fericire în viață n-am aflat.</a:t>
            </a:r>
            <a:br/>
            <a:r>
              <a:t>Dar a fost și o zi când eu L-am întâlnit,</a:t>
            </a:r>
            <a:br/>
            <a:r>
              <a:t>Bucuria de-atunci mi-a dăruit.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Domnul Isus e dragostea,</a:t>
            </a:r>
            <a:br/>
            <a:r>
              <a:t>Fericire dă-n viața mea,</a:t>
            </a:r>
            <a:br/>
            <a:r>
              <a:t>Când sunt trist doar El îmi poate da</a:t>
            </a:r>
            <a:br/>
            <a:r>
              <a:t>Bucurie mereu. (tot mereu.)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Mult timp eu nu știam că în Domnul Isus</a:t>
            </a:r>
            <a:br/>
            <a:r>
              <a:t>E atâta iubire pentru noi,</a:t>
            </a:r>
            <a:br/>
            <a:r>
              <a:t>Dar acum înțeleg cât de mult m-a iubit</a:t>
            </a:r>
            <a:br/>
            <a:r>
              <a:t>Când pe cruce în chin pentru mine-a murit.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Domnul Isus e dragostea,</a:t>
            </a:r>
            <a:br/>
            <a:r>
              <a:t>Fericire dă-n viața mea,</a:t>
            </a:r>
            <a:br/>
            <a:r>
              <a:t>Când sunt trist doar El îmi poate da</a:t>
            </a:r>
            <a:br/>
            <a:r>
              <a:t>Bucurie mereu. (tot mereu.)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necazuri apar în viața mea,</a:t>
            </a:r>
            <a:br/>
            <a:r>
              <a:t>Din ochi lacrima mi-o șterge El</a:t>
            </a:r>
            <a:br/>
            <a:r>
              <a:t>Și în oricare zi am din dragostea Lui</a:t>
            </a:r>
            <a:br/>
            <a:r>
              <a:t>Tot ce în viața mea am dorit.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Domnul Isus e dragostea,</a:t>
            </a:r>
            <a:br/>
            <a:r>
              <a:t>Fericire dă-n viața mea,</a:t>
            </a:r>
            <a:br/>
            <a:r>
              <a:t>Când sunt trist doar El îmi poate da</a:t>
            </a:r>
            <a:br/>
            <a:r>
              <a:t>Bucurie mereu. (tot mereu.)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