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N-ai asemănare, nici în cer nici pe pământ,</a:t>
            </a:r>
            <a:br/>
            <a:r>
              <a:t>Nici în măreție, nici în fapte și cuvânt.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Îți cântăm Osana,</a:t>
            </a:r>
            <a:br/>
            <a:r>
              <a:t>Dumnezeule slăvit,</a:t>
            </a:r>
            <a:br/>
            <a:r>
              <a:t>Pentru mântuirea</a:t>
            </a:r>
            <a:br/>
            <a:r>
              <a:t>Ce-n Isus ne-ai dăruit.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Orișicine vine și renunță la păcat</a:t>
            </a:r>
            <a:br/>
            <a:r>
              <a:t>În Isus găsește un prieten minunat.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Îți cântăm Osana,</a:t>
            </a:r>
            <a:br/>
            <a:r>
              <a:t>Dumnezeule slăvit,</a:t>
            </a:r>
            <a:br/>
            <a:r>
              <a:t>Pentru mântuirea</a:t>
            </a:r>
            <a:br/>
            <a:r>
              <a:t>Ce-n Isus ne-ai dăruit.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Orișicine vine nu va fi respins nicicând,</a:t>
            </a:r>
            <a:br/>
            <a:r>
              <a:t>Are bucurie și-o nădejde pe pământ.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Îți cântăm Osana,</a:t>
            </a:r>
            <a:br/>
            <a:r>
              <a:t>Dumnezeule slăvit,</a:t>
            </a:r>
            <a:br/>
            <a:r>
              <a:t>Pentru mântuirea</a:t>
            </a:r>
            <a:br/>
            <a:r>
              <a:t>Ce-n Isus ne-ai dăruit.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