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N-am să uit vreodată, ziua minunată</a:t>
            </a:r>
            <a:br/>
            <a:r>
              <a:t>Când El m-a-ntrebat:</a:t>
            </a:r>
            <a:br/>
            <a:r>
              <a:t>Vrei să-ți iau povara și să fii salvat?</a:t>
            </a:r>
            <a:br/>
            <a:r>
              <a:t>Vino și vei fi iertat!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Născut din nou (x2)</a:t>
            </a:r>
            <a:br/>
            <a:r>
              <a:t>El m-a născut din nou</a:t>
            </a:r>
            <a:br/>
            <a:r>
              <a:t>Slavă îi dau, Domnului meu,</a:t>
            </a:r>
            <a:br/>
            <a:r>
              <a:t>Căci m-a născut din nou.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 te-ngrijora de ziua ce-o veni,</a:t>
            </a:r>
            <a:br/>
            <a:r>
              <a:t>Căci El te va păzi</a:t>
            </a:r>
            <a:br/>
            <a:r>
              <a:t>Vrei amice dragă, ca să fii salvat?</a:t>
            </a:r>
            <a:br/>
            <a:r>
              <a:t>Vino și vei fi iertat.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Isus astăzi bate, la inima ta</a:t>
            </a:r>
            <a:br/>
            <a:r>
              <a:t>Deschide-i nu-L refuza.</a:t>
            </a:r>
            <a:br/>
            <a:r>
              <a:t>Fii condus de Domnul, toată viața ta,</a:t>
            </a:r>
            <a:br/>
            <a:r>
              <a:t>Bucuros Îl vei urma.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