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'Naintea Ta Isuse</a:t>
            </a:r>
            <a:br/>
            <a:r>
              <a:t>Un bulgăr de pământ eu sunt,</a:t>
            </a:r>
            <a:br/>
            <a:r>
              <a:t>Și totuși Tu adesea</a:t>
            </a:r>
            <a:br/>
            <a:r>
              <a:t>Mi-ai spus că sunt mai mult.</a:t>
            </a:r>
            <a:br/>
            <a:r>
              <a:t>Privind mereu spre ceruri</a:t>
            </a:r>
            <a:br/>
            <a:r>
              <a:t>Răspunsul Tău l-aștept curând</a:t>
            </a:r>
            <a:br/>
            <a:r>
              <a:t>Uitând cât Te-ai rugat Tu</a:t>
            </a:r>
            <a:br/>
            <a:r>
              <a:t>Când erai pe pământ.</a:t>
            </a:r>
            <a:br/>
            <a:r>
              <a:t>Cum să mă rog?</a:t>
            </a:r>
            <a:br/>
            <a:r>
              <a:t>Aș vrea să-mi spui și ce să fac</a:t>
            </a:r>
            <a:br/>
            <a:r>
              <a:t>Ca să veghez.</a:t>
            </a:r>
            <a:br/>
            <a:r>
              <a:t>Cum să mă rog, să simt puterea Ta</a:t>
            </a:r>
            <a:br/>
            <a:r>
              <a:t>Că m-a cuprins și că m-asculți?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jertfă pentru mine</a:t>
            </a:r>
            <a:br/>
            <a:r>
              <a:t>La Golgota ai suferit.</a:t>
            </a:r>
            <a:br/>
            <a:r>
              <a:t>De ce-ai făcut-o oare?...</a:t>
            </a:r>
            <a:br/>
            <a:r>
              <a:t>Dar știu că m-ai iubit.</a:t>
            </a:r>
            <a:br/>
            <a:r>
              <a:t>Îți dăruiesc viața</a:t>
            </a:r>
            <a:br/>
            <a:r>
              <a:t>Când mă gândesc la jertfa Ta</a:t>
            </a:r>
            <a:br/>
            <a:r>
              <a:t>Și totuși eu adesea</a:t>
            </a:r>
            <a:br/>
            <a:r>
              <a:t>Nu-Ți dau dragostea mea.</a:t>
            </a:r>
            <a:br/>
            <a:r>
              <a:t>Cum să iubesc, să pot s-arăt și eu la fel</a:t>
            </a:r>
            <a:br/>
            <a:r>
              <a:t>Iubirea Ta?</a:t>
            </a:r>
            <a:br/>
            <a:r>
              <a:t>Cum să iubesc, să știu că nu îmi va</a:t>
            </a:r>
            <a:br/>
            <a:r>
              <a:t>Lipsi nicicând dragostea 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De-atâtea ori în viață</a:t>
            </a:r>
            <a:br/>
            <a:r>
              <a:t>M-ai sprijinit, m-ai ajutat.</a:t>
            </a:r>
            <a:br/>
            <a:r>
              <a:t>Aș vrea și eu pe alții</a:t>
            </a:r>
            <a:br/>
            <a:r>
              <a:t>S-ajut cu ce mi-ai dat.</a:t>
            </a:r>
            <a:br/>
            <a:r>
              <a:t>Oh, cât aș vrea Isuse!</a:t>
            </a:r>
            <a:br/>
            <a:r>
              <a:t>Departe sunt cu fapta mea,</a:t>
            </a:r>
            <a:br/>
            <a:r>
              <a:t>Cu meritul meu Doamne</a:t>
            </a:r>
            <a:br/>
            <a:r>
              <a:t>Nicicând nu m-aș lăuda...</a:t>
            </a:r>
            <a:br/>
            <a:r>
              <a:t>Cum să ajut? Și cât să fac în slujba Ta</a:t>
            </a:r>
            <a:br/>
            <a:r>
              <a:t>Pe-acest pământ?</a:t>
            </a:r>
            <a:br/>
            <a:r>
              <a:t>Cum să ajut, prin mine oamenii</a:t>
            </a:r>
            <a:br/>
            <a:r>
              <a:t>Să-nțeleagă al Tău Cuvânt&gt;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Doresc ca-n astă viață</a:t>
            </a:r>
            <a:br/>
            <a:r>
              <a:t>Să stau mai mult îngenuncheat,</a:t>
            </a:r>
            <a:br/>
            <a:r>
              <a:t>Să cred că n-am plătit eu</a:t>
            </a:r>
            <a:br/>
            <a:r>
              <a:t>Tot ce Ți-am datorat.</a:t>
            </a:r>
            <a:br/>
            <a:r>
              <a:t>Eu știu cu Tu Isuse</a:t>
            </a:r>
            <a:br/>
            <a:r>
              <a:t>Nu ceri mai mult decât pot eu</a:t>
            </a:r>
            <a:br/>
            <a:r>
              <a:t>De-aceea pot fi sigur</a:t>
            </a:r>
            <a:br/>
            <a:r>
              <a:t>Că voi fi-n cerul Tău.</a:t>
            </a:r>
            <a:br/>
            <a:r>
              <a:t>Cum să-Ți mulțumesc?</a:t>
            </a:r>
            <a:br/>
            <a:r>
              <a:t>Că-n schimb eu nu Ți-am dat nimic</a:t>
            </a:r>
            <a:br/>
            <a:r>
              <a:t>Ca să primesc</a:t>
            </a:r>
            <a:br/>
            <a:r>
              <a:t>Inima mea Ți-o dau și vreau pe veci</a:t>
            </a:r>
            <a:br/>
            <a:r>
              <a:t>Isus în ea să locuiești...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