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Nimic nu sunt, un strop de tină</a:t>
            </a:r>
            <a:br/>
            <a:r>
              <a:t>În care-ai pus un foc divin</a:t>
            </a:r>
            <a:br/>
            <a:r>
              <a:t>Un ciob în care ai pus lumină</a:t>
            </a:r>
            <a:br/>
            <a:r>
              <a:t>Pustiu din car' Tu faci un râu.</a:t>
            </a:r>
            <a:br/>
            <a:r>
              <a:t>Nimic nu sunt, o trestie frântă</a:t>
            </a:r>
            <a:br/>
            <a:r>
              <a:t>Din care faci toiag de fier</a:t>
            </a:r>
            <a:br/>
            <a:r>
              <a:t>O luminiță fumegândă</a:t>
            </a:r>
            <a:br/>
            <a:r>
              <a:t>Ce mâine va fi o stea pe cer.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Nimic nu sunt, un rob netrebnic</a:t>
            </a:r>
            <a:br/>
            <a:r>
              <a:t>Chemat ca jugul Tău să-l port</a:t>
            </a:r>
            <a:br/>
            <a:r>
              <a:t>Să dau deoparte piatra cea rece</a:t>
            </a:r>
            <a:br/>
            <a:r>
              <a:t>Când Tu dai viața celui mort.</a:t>
            </a:r>
            <a:br/>
            <a:r>
              <a:t>Nimic nu sunt, o cupă spartă</a:t>
            </a:r>
            <a:br/>
            <a:r>
              <a:t>Din care faci un heruvim</a:t>
            </a:r>
            <a:br/>
            <a:r>
              <a:t>Sunt omul care Te-am dat la moarte</a:t>
            </a:r>
            <a:br/>
            <a:r>
              <a:t>Fără să-mi pese de-al Tău suspin.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Nimic nu sunt, doar Tu ești totul</a:t>
            </a:r>
            <a:br/>
            <a:r>
              <a:t>Și Tu Te-ai dat ca preț al meu</a:t>
            </a:r>
            <a:br/>
            <a:r>
              <a:t>Făcând din pieptul meu chivotul</a:t>
            </a:r>
            <a:br/>
            <a:r>
              <a:t>Ce poartă-n el pe Dumnezeu.</a:t>
            </a:r>
            <a:br/>
            <a:r>
              <a:t>Nimic nu sunt, nimic sub soare</a:t>
            </a:r>
            <a:br/>
            <a:r>
              <a:t>Dar Tu Te-ai dat pentru nimic</a:t>
            </a:r>
            <a:br/>
            <a:r>
              <a:t>În veci să fii mereu mai mare</a:t>
            </a:r>
            <a:br/>
            <a:r>
              <a:t>Iar eu în veci mereu mai mic.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