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apte de Crăciun preasfințită ești</a:t>
            </a:r>
            <a:br/>
            <a:r>
              <a:t>Cu lumini strălucitoare bucurii vestești</a:t>
            </a:r>
            <a:br/>
            <a:r>
              <a:t>Că în Betleem S-a născut Isus</a:t>
            </a:r>
            <a:br/>
            <a:r>
              <a:t>Fiul Tatălui din ceruri Pruncul Sf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-a născut Isus, pace ne-a adus</a:t>
            </a:r>
            <a:br/>
            <a:r>
              <a:t>Bucuria este mare în cer și pe pământ</a:t>
            </a:r>
            <a:br/>
            <a:r>
              <a:t>Îngerii în cor slăvesc pe Salvator</a:t>
            </a:r>
            <a:br/>
            <a:r>
              <a:t>Pace pe pământ și bună-nvoi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lând și drăgălaș, dulce copilaș</a:t>
            </a:r>
            <a:br/>
            <a:r>
              <a:t>Ne-a adus din cer lumină, dragoste și har</a:t>
            </a:r>
            <a:br/>
            <a:r>
              <a:t>Dumnezeu ne-a dat ce-a avut mai scump</a:t>
            </a:r>
            <a:br/>
            <a:r>
              <a:t>Fiul Lui răscumpărare pe Păm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gii Îl cinstesc pe Fiul ceresc</a:t>
            </a:r>
            <a:br/>
            <a:r>
              <a:t>Păstorii îngenunchează, cu drag Îl privesc</a:t>
            </a:r>
            <a:br/>
            <a:r>
              <a:t>Cinstește-L și tu în viața ta</a:t>
            </a:r>
            <a:br/>
            <a:r>
              <a:t>Prin credință și iubire nu ui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