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Noapte sfântă, minunată</a:t>
            </a:r>
            <a:br/>
            <a:r>
              <a:t>Ceru-ți este luminos,</a:t>
            </a:r>
            <a:br/>
            <a:r>
              <a:t>Căci se naște-n tine-al vieții</a:t>
            </a:r>
            <a:br/>
            <a:r>
              <a:t>Soare sfânt, Isus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noapte minunată</a:t>
            </a:r>
            <a:br/>
            <a:r>
              <a:t>Slăvită și prea-sfântă</a:t>
            </a:r>
            <a:br/>
            <a:r>
              <a:t>Și cerul și pământul</a:t>
            </a:r>
            <a:br/>
            <a:r>
              <a:t>De bucurie cântă.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Îngerii din cer coboară</a:t>
            </a:r>
            <a:br/>
            <a:r>
              <a:t>Imn de slavă intonând</a:t>
            </a:r>
            <a:br/>
            <a:r>
              <a:t>La păstorii din câmpie</a:t>
            </a:r>
            <a:br/>
            <a:r>
              <a:t>Vestea nașterii ducând.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Steaua-n depărtări răsare</a:t>
            </a:r>
            <a:br/>
            <a:r>
              <a:t>Și se-nalță tot mai sus</a:t>
            </a:r>
            <a:br/>
            <a:r>
              <a:t>Îndrumând pe magi să vină</a:t>
            </a:r>
            <a:br/>
            <a:r>
              <a:t>Să se-nchine lui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Înaintea Ta, Isuse</a:t>
            </a:r>
            <a:br/>
            <a:r>
              <a:t>Inimile ne plecăm</a:t>
            </a:r>
            <a:br/>
            <a:r>
              <a:t>Duși pe aripi de credință</a:t>
            </a:r>
            <a:br/>
            <a:r>
              <a:t>Ție, Doamne, ne-nchinăm!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