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Noi azi pe Isus înălțăm</a:t>
            </a:r>
            <a:br/>
            <a:r>
              <a:t>Ca un drapel pe-acest oraș</a:t>
            </a:r>
            <a:br/>
            <a:r>
              <a:t>Toți să cunoască-n adevăr:</a:t>
            </a:r>
            <a:br/>
            <a:r>
              <a:t>Isus e Calea către cer. :/</a:t>
            </a:r>
            <a:br/>
            <a:r>
              <a:t>Noi proclamăm (x3)</a:t>
            </a:r>
            <a:br/>
            <a:r>
              <a:t>Isus e-nălțat (x2)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Pas cu pas mergem-nainte</a:t>
            </a:r>
            <a:br/>
            <a:r>
              <a:t>Tot mai mult cucerim teren</a:t>
            </a:r>
            <a:br/>
            <a:r>
              <a:t>Arma noastră-i rugăciunea</a:t>
            </a:r>
            <a:br/>
            <a:r>
              <a:t>Ziduri cad, continuu cad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si cad, si cad, si cad...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