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este munte prea 'nalt ca să nu-l miște</a:t>
            </a:r>
            <a:br/>
            <a:r>
              <a:t>Nu e problemă prea grea să n-o rezolve</a:t>
            </a:r>
            <a:br/>
            <a:r>
              <a:t>Nu e furtună prea grea să n-o liniștească</a:t>
            </a:r>
            <a:br/>
            <a:r>
              <a:t>Nu e durere prea grea să n-o aline.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Căci purtat-a pe umerii Săi povara lumi</a:t>
            </a:r>
            <a:br/>
            <a:r>
              <a:t>El poate lua chiar acum povara ta. :/</a:t>
            </a:r>
            <a:br/>
            <a:r>
              <a:t>Vin la Isus, El te primește</a:t>
            </a:r>
            <a:br/>
            <a:r>
              <a:t>Și-n dar îți va da, din pacea Sa.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