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lăsa să treacă vremea</a:t>
            </a:r>
            <a:br/>
            <a:r>
              <a:t>Trece însăși viața ta,</a:t>
            </a:r>
            <a:br/>
            <a:r>
              <a:t>Se apropie și clipa</a:t>
            </a:r>
            <a:br/>
            <a:r>
              <a:t>Socoteală când vei da.</a:t>
            </a:r>
            <a:br/>
            <a:r>
              <a:t>Trece ziua cea de azi,</a:t>
            </a:r>
            <a:br/>
            <a:r>
              <a:t>Mai în jos cu-o treaptă cazi,</a:t>
            </a:r>
            <a:br/>
            <a:r>
              <a:t>Sau cu una te ridici</a:t>
            </a:r>
            <a:br/>
            <a:r>
              <a:t>Că nu poți sta tot aici.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ridici sau cobori?</a:t>
            </a:r>
            <a:br/>
            <a:r>
              <a:t>Te ridici sau cobori?</a:t>
            </a:r>
            <a:br/>
            <a:r>
              <a:t>Te întreb de două ori:</a:t>
            </a:r>
            <a:br/>
            <a:r>
              <a:t>Te ridici sau te cobori?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Banii oare sunt căderea</a:t>
            </a:r>
            <a:br/>
            <a:r>
              <a:t>De nu poți să te ridici?</a:t>
            </a:r>
            <a:br/>
            <a:r>
              <a:t>Căci sunt mulți cu mare-avere</a:t>
            </a:r>
            <a:br/>
            <a:r>
              <a:t>Dar cu sufletele mici.</a:t>
            </a:r>
            <a:br/>
            <a:r>
              <a:t>Dacă vrei să fii bogat,</a:t>
            </a:r>
            <a:br/>
            <a:r>
              <a:t>Să ai sufletul curat,</a:t>
            </a:r>
            <a:br/>
            <a:r>
              <a:t>Bogății să nu le zici</a:t>
            </a:r>
            <a:br/>
            <a:r>
              <a:t>Celor ce rămân aici.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