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Nu la întâmplare sunt,</a:t>
            </a:r>
            <a:br/>
            <a:r>
              <a:t>Domnul m-a creat.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cu voi în orice zi (x3)</a:t>
            </a:r>
            <a:br/>
            <a:r>
              <a:t>A spus Isus.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Singur, trist și părăsit</a:t>
            </a:r>
            <a:br/>
            <a:r>
              <a:t>Nu vreau să mai fiu.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Nici puterea lumii-ntregi</a:t>
            </a:r>
            <a:br/>
            <a:r>
              <a:t>Nu-mi dă acest sprijin.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De-aceea cânt voios,</a:t>
            </a:r>
            <a:br/>
            <a:r>
              <a:t>Ca să știe toți.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