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va fi o veste mai frumoasă</a:t>
            </a:r>
            <a:br/>
            <a:r>
              <a:t>Ca salvarea dată prin Isus,</a:t>
            </a:r>
            <a:br/>
            <a:r>
              <a:t>Nici iubire care să jertfească</a:t>
            </a:r>
            <a:br/>
            <a:r>
              <a:t>Pentru noi cât a jertfit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Dragostea Lui e darul cel mai minunat</a:t>
            </a:r>
            <a:br/>
            <a:r>
              <a:t>Minunat, minunat!</a:t>
            </a:r>
            <a:br/>
            <a:r>
              <a:t>O, dragostea Lui e darul cel mai minunat</a:t>
            </a:r>
            <a:br/>
            <a:r>
              <a:t>Minunat și pentru noi.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Zilnic mă-nconjoară cu-ndurare,</a:t>
            </a:r>
            <a:br/>
            <a:r>
              <a:t>Văd la orice pas cât e de bun.</a:t>
            </a:r>
            <a:br/>
            <a:r>
              <a:t>El mi-a dat pe veci răscumpărare</a:t>
            </a:r>
            <a:br/>
            <a:r>
              <a:t>Pot și eu voios acum să spun.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vom înțelege niciodată</a:t>
            </a:r>
            <a:br/>
            <a:r>
              <a:t>Ce măreață e iubirea Sa;</a:t>
            </a:r>
            <a:br/>
            <a:r>
              <a:t>Și atunci în slava nevisată</a:t>
            </a:r>
            <a:br/>
            <a:r>
              <a:t>Tot iubirea Lui o vom cânta.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