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Nu-i singur Iuda vinovat</a:t>
            </a:r>
            <a:br/>
            <a:r>
              <a:t>De sângele ce se vărsă,</a:t>
            </a:r>
            <a:br/>
            <a:r>
              <a:t>/: Nici marii preoți, nici Pilat,</a:t>
            </a:r>
            <a:br/>
            <a:r>
              <a:t>Ci lumea-ntreagă, prin păcat.</a:t>
            </a:r>
            <a:br/>
            <a:r>
              <a:t>Și eu, și tu, și eu, și tu!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dacă cuie L-au împuns</a:t>
            </a:r>
            <a:br/>
            <a:r>
              <a:t>Când trupu-n chin i se zbătu,</a:t>
            </a:r>
            <a:br/>
            <a:r>
              <a:t>/: Și noi cu sufletul ascuns</a:t>
            </a:r>
            <a:br/>
            <a:r>
              <a:t>Cu mii de patimi L-am străpuns.</a:t>
            </a:r>
            <a:br/>
            <a:r>
              <a:t>Și eu, și tu, și eu, și tu.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ostașilor prin sorți</a:t>
            </a:r>
            <a:br/>
            <a:r>
              <a:t>Cămașa albă le căzu,</a:t>
            </a:r>
            <a:br/>
            <a:r>
              <a:t>/: E-a tuturor. Dar tu o porți?</a:t>
            </a:r>
            <a:br/>
            <a:r>
              <a:t>Căci fără ea suntem toți morți.</a:t>
            </a:r>
            <a:br/>
            <a:r>
              <a:t>Și eu, și tu, și eu, și tu.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Și-n stâncă, printre lilieci,</a:t>
            </a:r>
            <a:br/>
            <a:r>
              <a:t>Isus sub lespede zăcu.</a:t>
            </a:r>
            <a:br/>
            <a:r>
              <a:t>/: L-am îngropat ca pentru veci</a:t>
            </a:r>
            <a:br/>
            <a:r>
              <a:t>Sub piatra unor fărdelegi.</a:t>
            </a:r>
            <a:br/>
            <a:r>
              <a:t>Și eu, și tu, și eu, și tu.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Și-acum Isus cel înviat</a:t>
            </a:r>
            <a:br/>
            <a:r>
              <a:t>Te-ntreabă astăzi: Da ori nu?</a:t>
            </a:r>
            <a:br/>
            <a:r>
              <a:t>/: Aflat-ai sângele vărsat?</a:t>
            </a:r>
            <a:br/>
            <a:r>
              <a:t>Eu am spus „Da”, și-am fost iertat.</a:t>
            </a:r>
            <a:br/>
            <a:r>
              <a:t>Dar tu? Dar tu? Dar tu? Dar tu?:/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