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O! Doamne bun Părinte</a:t>
            </a:r>
            <a:br/>
            <a:r>
              <a:t>Aș vrea să-Ți mulțumesc</a:t>
            </a:r>
            <a:br/>
            <a:r>
              <a:t>De soare, ploaie, pâine</a:t>
            </a:r>
            <a:br/>
            <a:r>
              <a:t>Ce zilnic le primesc</a:t>
            </a:r>
            <a:br/>
            <a:r>
              <a:t>De harul Tău cel mare</a:t>
            </a:r>
            <a:br/>
            <a:r>
              <a:t>De sângele-Ți vărsat</a:t>
            </a:r>
            <a:br/>
            <a:r>
              <a:t>Curat prin el cu Tine</a:t>
            </a:r>
            <a:br/>
            <a:r>
              <a:t>Trăi-vom ne-ncetat.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