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 cântare de mărire am în inimă mereu</a:t>
            </a:r>
            <a:br/>
            <a:r>
              <a:t>De când L-am găsit pe Isus la Calvar</a:t>
            </a:r>
            <a:br/>
            <a:r>
              <a:t>El mi-a dat odihnă sfântă pace sufletului meu</a:t>
            </a:r>
            <a:br/>
            <a:r>
              <a:t>Și sunt liber, fericit prin al Său har.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 mea cântă azi cântarea</a:t>
            </a:r>
            <a:br/>
            <a:r>
              <a:t>Plină de nespuse bucurii</a:t>
            </a:r>
            <a:br/>
            <a:r>
              <a:t>Mai frumos nici îngerii nu cântă</a:t>
            </a:r>
            <a:br/>
            <a:r>
              <a:t>Ca acei din valea plângerii.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Cât de mult doream să aflu drumul cel adevărat</a:t>
            </a:r>
            <a:br/>
            <a:r>
              <a:t>Cineva să-mi ia păcatul dureros</a:t>
            </a:r>
            <a:br/>
            <a:r>
              <a:t>Am aflat că El osânda la Golgota a purtat</a:t>
            </a:r>
            <a:br/>
            <a:r>
              <a:t>Și-am venit atunci la cruce bucuros.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 mea cântă azi cântarea</a:t>
            </a:r>
            <a:br/>
            <a:r>
              <a:t>Plină de nespuse bucurii</a:t>
            </a:r>
            <a:br/>
            <a:r>
              <a:t>Mai frumos nici îngerii nu cântă</a:t>
            </a:r>
            <a:br/>
            <a:r>
              <a:t>Ca acei din valea plângerii.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Câtă frică și-ntuneric pe cărarea mea era</a:t>
            </a:r>
            <a:br/>
            <a:r>
              <a:t>Când umblam rătăcitor fără Isus</a:t>
            </a:r>
            <a:br/>
            <a:r>
              <a:t>Am adus la El povara și de-atunci în viața mea</a:t>
            </a:r>
            <a:br/>
            <a:r>
              <a:t>Bucuria și lumina au pătruns.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 mea cântă azi cântarea</a:t>
            </a:r>
            <a:br/>
            <a:r>
              <a:t>Plină de nespuse bucurii</a:t>
            </a:r>
            <a:br/>
            <a:r>
              <a:t>Mai frumos nici îngerii nu cântă</a:t>
            </a:r>
            <a:br/>
            <a:r>
              <a:t>Ca acei din valea plângerii.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Merg spre casa unde veșnic fericirea voi gusta</a:t>
            </a:r>
            <a:br/>
            <a:r>
              <a:t>În eternul, strălucitul meu palat</a:t>
            </a:r>
            <a:br/>
            <a:r>
              <a:t>Față-n față în mărire pe Isus Îl voi vedea</a:t>
            </a:r>
            <a:br/>
            <a:r>
              <a:t>Și cu sfinții voi da slavă ne-ncetat.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 mea cântă azi cântarea</a:t>
            </a:r>
            <a:br/>
            <a:r>
              <a:t>Plină de nespuse bucurii</a:t>
            </a:r>
            <a:br/>
            <a:r>
              <a:t>Mai frumos nici îngerii nu cântă</a:t>
            </a:r>
            <a:br/>
            <a:r>
              <a:t>Ca acei din valea plângerii.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