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chemare vine din întunecimi</a:t>
            </a:r>
            <a:br/>
            <a:r>
              <a:t>Luminați, luminați!</a:t>
            </a:r>
            <a:br/>
            <a:r>
              <a:t>Cheamă suflete pierdute-n adâncimi</a:t>
            </a:r>
            <a:br/>
            <a:r>
              <a:t>Luminați, luminați!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Luminați, aprindeți focul sfânt</a:t>
            </a:r>
            <a:br/>
            <a:r>
              <a:t>Pe pământ lumini să fiți</a:t>
            </a:r>
            <a:br/>
            <a:r>
              <a:t>Luminați, aprindeți focul sfânt</a:t>
            </a:r>
            <a:br/>
            <a:r>
              <a:t>Pe pământ să străluciți.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Harul Lui să fie peste toți bogat</a:t>
            </a:r>
            <a:br/>
            <a:r>
              <a:t>Luminați, luminați!</a:t>
            </a:r>
            <a:br/>
            <a:r>
              <a:t>Și-n iubire să rămâneți ne-ncetat</a:t>
            </a:r>
            <a:br/>
            <a:r>
              <a:t>Luminați, luminați!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Haina să vă fie veșmântul curat</a:t>
            </a:r>
            <a:br/>
            <a:r>
              <a:t>Luminați, luminați!</a:t>
            </a:r>
            <a:br/>
            <a:r>
              <a:t>Pregătiți-vă să Îl întâmpinați</a:t>
            </a:r>
            <a:br/>
            <a:r>
              <a:t>Luminați, luminați!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Nicicând să nu obosiți în lucrul sfânt</a:t>
            </a:r>
            <a:br/>
            <a:r>
              <a:t>Luminați, luminați!</a:t>
            </a:r>
            <a:br/>
            <a:r>
              <a:t>Pregătiți coroana încă pe pământ</a:t>
            </a:r>
            <a:br/>
            <a:r>
              <a:t>Luminați, luminați!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