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O, crește-mi iubirea în inima mea</a:t>
            </a:r>
            <a:br/>
            <a:r>
              <a:t>Isuse, Isuse mereu te-oi ruga</a:t>
            </a:r>
            <a:br/>
            <a:r>
              <a:t>Să-mi umple cu dorul pe care-l aștept</a:t>
            </a:r>
            <a:br/>
            <a:r>
              <a:t>Și ochii și glasul și inima-n piept.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O, crește-mi iubirea Isuse iubit</a:t>
            </a:r>
            <a:br/>
            <a:r>
              <a:t>Să fiu de-a ei haruri mereu copleșit.</a:t>
            </a:r>
            <a:br/>
            <a:r>
              <a:t>Revarsă-mi-o-n suflet cu val după val</a:t>
            </a:r>
            <a:br/>
            <a:r>
              <a:t>Ca râul ce crește și dă peste mal.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O, crește-mi iubirea, iubite Isus</a:t>
            </a:r>
            <a:br/>
            <a:r>
              <a:t>În starea și locul în care m-ai pus.</a:t>
            </a:r>
            <a:br/>
            <a:r>
              <a:t>Să port pretutindeni belșugul de har</a:t>
            </a:r>
            <a:br/>
            <a:r>
              <a:t>Și-a ei revărsare să n-aibă hotar.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O, crește-mi iubirea cu focul sfințit</a:t>
            </a:r>
            <a:br/>
            <a:r>
              <a:t>Și chiar de m-ar arde să fiu mistuit.</a:t>
            </a:r>
            <a:br/>
            <a:r>
              <a:t>Flămând de iubire mereu te-oi ruga:</a:t>
            </a:r>
            <a:br/>
            <a:r>
              <a:t>O, crește-mi iubirea în inima mea!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