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O poartă e deschisă</a:t>
            </a:r>
            <a:br/>
            <a:r>
              <a:t>S-ajungi în ceruri sus</a:t>
            </a:r>
            <a:br/>
            <a:r>
              <a:t>Numele ei e Golgota.</a:t>
            </a:r>
            <a:br/>
            <a:r>
              <a:t>De vrei să-l vezi pe Isus</a:t>
            </a:r>
            <a:br/>
            <a:r>
              <a:t>Să fii al Lui de-acum</a:t>
            </a:r>
            <a:br/>
            <a:r>
              <a:t>O, vino, azi la Golgota.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Mai este loc în cer și pentru tine</a:t>
            </a:r>
            <a:br/>
            <a:r>
              <a:t>Mai este loc în cer pentru oricine</a:t>
            </a:r>
            <a:br/>
            <a:r>
              <a:t>Mai este loc pentru întreg pământul</a:t>
            </a:r>
            <a:br/>
            <a:r>
              <a:t>Mai este loc, mai este loc.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Oricine-ai fi în lume</a:t>
            </a:r>
            <a:br/>
            <a:r>
              <a:t>Și orice nume porți</a:t>
            </a:r>
            <a:br/>
            <a:r>
              <a:t>Tu ai nevoie de Isus</a:t>
            </a:r>
            <a:br/>
            <a:r>
              <a:t>Hai, vino și primește-l</a:t>
            </a:r>
            <a:br/>
            <a:r>
              <a:t>La cruce stă și-acum</a:t>
            </a:r>
            <a:br/>
            <a:r>
              <a:t>Te va primi căci el e bun.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