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Oamenii mereu întreabă</a:t>
            </a:r>
            <a:br/>
            <a:r>
              <a:t>Ce-i iubirea, ce e viața</a:t>
            </a:r>
            <a:br/>
            <a:r>
              <a:t>Și-n Isus răspunsul vor afla.</a:t>
            </a:r>
            <a:br/>
            <a:r>
              <a:t>Ce-aș putea să spun eu oare</a:t>
            </a:r>
            <a:br/>
            <a:r>
              <a:t>Când iubirea e o mare</a:t>
            </a:r>
            <a:br/>
            <a:r>
              <a:t>Fără țărm dar plină de-adâncimi.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Născută din durerea crucii</a:t>
            </a:r>
            <a:br/>
            <a:r>
              <a:t>Iubirea e un dar de sus</a:t>
            </a:r>
            <a:br/>
            <a:r>
              <a:t>Vor trece anii, ea rămâne</a:t>
            </a:r>
            <a:br/>
            <a:r>
              <a:t>Iubirea e Isus, Isus.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Ce-i iubirea? E o taină</a:t>
            </a:r>
            <a:br/>
            <a:r>
              <a:t>Dezlegată la Calvar</a:t>
            </a:r>
            <a:br/>
            <a:r>
              <a:t>Când Isus murit-a-n locul meu</a:t>
            </a:r>
            <a:br/>
            <a:r>
              <a:t>Primul semn, prima minune</a:t>
            </a:r>
            <a:br/>
            <a:r>
              <a:t>Slava Lui a arătat</a:t>
            </a:r>
            <a:br/>
            <a:r>
              <a:t>Chiar în ceasul lumii cel mai greu.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