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Obrazul drept întoarce-l către palme,</a:t>
            </a:r>
            <a:br/>
            <a:r>
              <a:t>Și lasă-l ca să fie lovit.</a:t>
            </a:r>
            <a:br/>
            <a:r>
              <a:t>Cămașa dă-i-o cui vrea să-ți ia haina</a:t>
            </a:r>
            <a:br/>
            <a:r>
              <a:t>Și n-aștepta ca să fii răsplătit.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eu vă spun: "nu ură pentru ură"</a:t>
            </a:r>
            <a:br/>
            <a:r>
              <a:t>Căci eu vă spun: "nu ochi pentru ochi"</a:t>
            </a:r>
            <a:br/>
            <a:r>
              <a:t>Căci eu vă spun: "nu dinte pentru dinte"</a:t>
            </a:r>
            <a:br/>
            <a:r>
              <a:t>Ci fii ai iubiri fiți toți.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Celui ce-ți cere, dă-i fără cârtire</a:t>
            </a:r>
            <a:br/>
            <a:r>
              <a:t>Și mergi o milă, două, dacă vrea.</a:t>
            </a:r>
            <a:br/>
            <a:r>
              <a:t>Îl împrumută din a ta avere</a:t>
            </a:r>
            <a:br/>
            <a:r>
              <a:t>Și n-aștepta aici răsplătirea.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Iubește pe vrăjmaș ca și-un prieten,</a:t>
            </a:r>
            <a:br/>
            <a:r>
              <a:t>Binecuvântă când ești blestemat.</a:t>
            </a:r>
            <a:br/>
            <a:r>
              <a:t>Fă bine, roagă-te cu cel de-aproape</a:t>
            </a:r>
            <a:br/>
            <a:r>
              <a:t>Căci Domnul ploaie peste toți a dat.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Desăvârșește-ți dragostea-trăire,</a:t>
            </a:r>
            <a:br/>
            <a:r>
              <a:t>Fii bun când ești la bine și la greu.</a:t>
            </a:r>
            <a:br/>
            <a:r>
              <a:t>Să știi, pentru umblarea în iubire</a:t>
            </a:r>
            <a:br/>
            <a:r>
              <a:t>Primești răsplata de la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