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Orice om are nevoie de iubire și-a iubi</a:t>
            </a:r>
            <a:br/>
            <a:r>
              <a:t>Orice viață fără ea n-are destin</a:t>
            </a:r>
            <a:br/>
            <a:r>
              <a:t>Nu se poate viața mea fără de iubirea Sa</a:t>
            </a:r>
            <a:br/>
            <a:r>
              <a:t>Oare cine și ce este iubirea?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Cineva sus în cer mă iubește</a:t>
            </a:r>
            <a:br/>
            <a:r>
              <a:t>Cineva mă păzește mereu</a:t>
            </a:r>
            <a:br/>
            <a:r>
              <a:t>Eu sunt sigur că-n orice vreme</a:t>
            </a:r>
            <a:br/>
            <a:r>
              <a:t>Sunt iubit de Însuși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nu m-ar iubi în viață nici copii și nici părinți,</a:t>
            </a:r>
            <a:br/>
            <a:r>
              <a:t>Nici-un om nu-mi dovedește-a mă iubi</a:t>
            </a:r>
            <a:br/>
            <a:r>
              <a:t>Dacă ura mă lovește și este greu chinul meu</a:t>
            </a:r>
            <a:br/>
            <a:r>
              <a:t>Va veni o zi în care mă va scăpa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Spuneți dar la orișicine: Dumnezeu e dragoste</a:t>
            </a:r>
            <a:br/>
            <a:r>
              <a:t>De-L iubești tu ai puterea să iubești pe-altcineva</a:t>
            </a:r>
            <a:br/>
            <a:r>
              <a:t>Toți cei ce-L iubesc pe Isus îi iubesc și pe vrăjmași</a:t>
            </a:r>
            <a:br/>
            <a:r>
              <a:t>Dumnezeu l-așa iubire ne-a chemat să-I fim părtași.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