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Oricine iubește o floare</a:t>
            </a:r>
            <a:br/>
            <a:r>
              <a:t>E-aproape de-un sacru mister.</a:t>
            </a:r>
            <a:br/>
            <a:r>
              <a:t>/: Oricine se-oprește-n cărare</a:t>
            </a:r>
            <a:br/>
            <a:r>
              <a:t>S-asculte un glas de izvoare (x2)</a:t>
            </a:r>
            <a:br/>
            <a:r>
              <a:t>E-aproape, aproape de cer. (x2)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Oricine iubește seninul</a:t>
            </a:r>
            <a:br/>
            <a:r>
              <a:t>Când soarele urcă-n eter.</a:t>
            </a:r>
            <a:br/>
            <a:r>
              <a:t>/: Oricine-și înalță suspinul</a:t>
            </a:r>
            <a:br/>
            <a:r>
              <a:t>Când licăre-n mare rubinul (x2)</a:t>
            </a:r>
            <a:br/>
            <a:r>
              <a:t>E-aproape, aproape de cer. (x2)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Oricine pe munții albaștrii</a:t>
            </a:r>
            <a:br/>
            <a:r>
              <a:t>Privește granitul sever.</a:t>
            </a:r>
            <a:br/>
            <a:r>
              <a:t>/: Oricine pe căi de sihaștri</a:t>
            </a:r>
            <a:br/>
            <a:r>
              <a:t>Străbate păduri de jugaștri (x2)</a:t>
            </a:r>
            <a:br/>
            <a:r>
              <a:t>E-aproape, aproape de cer. (x2)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Dar cine-a primit îndurare</a:t>
            </a:r>
            <a:br/>
            <a:r>
              <a:t>Din rănile Blândului Miel.</a:t>
            </a:r>
            <a:br/>
            <a:r>
              <a:t>/: Acesta e frate cu floarea</a:t>
            </a:r>
            <a:br/>
            <a:r>
              <a:t>Cu râul, cu munții, cu marea</a:t>
            </a:r>
            <a:br/>
            <a:r>
              <a:t>Și-oriunde îl duce cărarea</a:t>
            </a:r>
            <a:br/>
            <a:r>
              <a:t>tot cerul, tot cerul e-n el. (x2)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