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Pe drumul vieții azi, doi tineri au plecat</a:t>
            </a:r>
            <a:br/>
            <a:r>
              <a:t>O, Doamne Te rugăm condu-i neîncetat</a:t>
            </a:r>
            <a:br/>
            <a:r>
              <a:t>Pune-n viața lor iubirea Ta din cer</a:t>
            </a:r>
            <a:br/>
            <a:r>
              <a:t>Privește-ndurător, unește soarta lor.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Dragostea Ta să le-o dai</a:t>
            </a:r>
            <a:br/>
            <a:r>
              <a:t>Și fericiți tot mereu</a:t>
            </a:r>
            <a:br/>
            <a:r>
              <a:t>Să îi vedem toți am vrea,</a:t>
            </a:r>
            <a:br/>
            <a:r>
              <a:t>Toți am vrea.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barca vieții lor, furtuni de-or înfrunta</a:t>
            </a:r>
            <a:br/>
            <a:r>
              <a:t>Să fii salvarea lor, pune-i pe calea Ta.</a:t>
            </a:r>
            <a:br/>
            <a:r>
              <a:t>Binecuvântă-i Tu și să le fii mereu</a:t>
            </a:r>
            <a:br/>
            <a:r>
              <a:t>Prietenul cel bun la bine și la rău.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 zi frumoasă azi, o zi de început</a:t>
            </a:r>
            <a:br/>
            <a:r>
              <a:t>Isuse, Te rugăm, mereu să le fii scut</a:t>
            </a:r>
            <a:br/>
            <a:r>
              <a:t>De sus din cerul Tău azi dă-le bucurii</a:t>
            </a:r>
            <a:br/>
            <a:r>
              <a:t>Și-n drumul lor mereu pe brațul Tău să-i ții.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