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Pe un deal depărtat</a:t>
            </a:r>
            <a:br/>
            <a:r>
              <a:t>Un crin alb însângerat</a:t>
            </a:r>
            <a:br/>
            <a:r>
              <a:t>Suspina între spini plin de dor</a:t>
            </a:r>
            <a:br/>
            <a:r>
              <a:t>Însă El nimănui</a:t>
            </a:r>
            <a:br/>
            <a:r>
              <a:t>Nu Și-a spus taina Lui</a:t>
            </a:r>
            <a:br/>
            <a:r>
              <a:t>Căci El viața-Și dădea tuturor</a:t>
            </a:r>
            <a:br/>
            <a:r>
              <a:t>Știi, tu, oare, prietene drag</a:t>
            </a:r>
            <a:br/>
            <a:r>
              <a:t>Că Isus, crinul frânt între spini</a:t>
            </a:r>
            <a:br/>
            <a:r>
              <a:t>A murit pe-acel deal depărtat</a:t>
            </a:r>
            <a:br/>
            <a:r>
              <a:t>Ca și tu să fii crin între crini.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Pe un deal ca de iad</a:t>
            </a:r>
            <a:br/>
            <a:r>
              <a:t>Sub o cruce de brad</a:t>
            </a:r>
            <a:br/>
            <a:r>
              <a:t>Chipul mamei tăcut priveghea</a:t>
            </a:r>
            <a:br/>
            <a:r>
              <a:t>Dar Isus, fiul ei</a:t>
            </a:r>
            <a:br/>
            <a:r>
              <a:t>Între inimi de lei</a:t>
            </a:r>
            <a:br/>
            <a:r>
              <a:t>Se ruga suspinând pentru că</a:t>
            </a:r>
            <a:br/>
            <a:r>
              <a:t>Știi, tu, oare, prietene drag</a:t>
            </a:r>
            <a:br/>
            <a:r>
              <a:t>Că Isus când pe lemn se ruga</a:t>
            </a:r>
            <a:br/>
            <a:r>
              <a:t>Când murea pe-acel deal depărtat</a:t>
            </a:r>
            <a:br/>
            <a:r>
              <a:t>S-a gândit și la inima 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Pe un nor ca pe-un gând</a:t>
            </a:r>
            <a:br/>
            <a:r>
              <a:t>Va veni în curând</a:t>
            </a:r>
            <a:br/>
            <a:r>
              <a:t>Crinul alb ce plângea plin de dor</a:t>
            </a:r>
            <a:br/>
            <a:r>
              <a:t>Și noi toți vechii spini</a:t>
            </a:r>
            <a:br/>
            <a:r>
              <a:t>Ce prin El suntem crini</a:t>
            </a:r>
            <a:br/>
            <a:r>
              <a:t>Vom zbura lângă El sus pe nori</a:t>
            </a:r>
            <a:br/>
            <a:r>
              <a:t>Știi, tu, oare, prietene drag</a:t>
            </a:r>
            <a:br/>
            <a:r>
              <a:t>Că și tu poți să zbori cu noi sus</a:t>
            </a:r>
            <a:br/>
            <a:r>
              <a:t>Dacă azi pe-acel deal depărtat</a:t>
            </a:r>
            <a:br/>
            <a:r>
              <a:t>Vrei să vii să-L cunoști pe Isus.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