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Pentru noi s-a ivit mântuirea</a:t>
            </a:r>
            <a:br/>
            <a:r>
              <a:t>Pentru noi Cel de sus a venit</a:t>
            </a:r>
            <a:br/>
            <a:r>
              <a:t>Pentru noi s-a ivit izbăvirea</a:t>
            </a:r>
            <a:br/>
            <a:r>
              <a:t>Pentru noi Cel de sus a murit.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Lăsați Duhul Sfânt să lucreze</a:t>
            </a:r>
            <a:br/>
            <a:r>
              <a:t>Să ne elibereze de blestem și păcat</a:t>
            </a:r>
            <a:br/>
            <a:r>
              <a:t>Lăsați pe pământ fericirea,</a:t>
            </a:r>
            <a:br/>
            <a:r>
              <a:t>Dragostea și unirea ce Isus ne-a lăsat.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Isus vom zbura către stele</a:t>
            </a:r>
            <a:br/>
            <a:r>
              <a:t>Cu Isus către cerul de vis</a:t>
            </a:r>
            <a:br/>
            <a:r>
              <a:t>Cu Isus trec ispitele grele</a:t>
            </a:r>
            <a:br/>
            <a:r>
              <a:t>Cu Isus vom zbura-n Paradis.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Te-așteptăm ca să vii Tu Isuse</a:t>
            </a:r>
            <a:br/>
            <a:r>
              <a:t>Așteptăm slava Ta pe pământ</a:t>
            </a:r>
            <a:br/>
            <a:r>
              <a:t>Așteptăm împlinirile-Ți spuse</a:t>
            </a:r>
            <a:br/>
            <a:r>
              <a:t>Te-așteptăm, Tatăl nostru Cel Sfânt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