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Poți să fii și tu un copil</a:t>
            </a:r>
            <a:br/>
            <a:r>
              <a:t>Care să te rogi. :/ (x4)</a:t>
            </a:r>
            <a:br/>
            <a:r>
              <a:t>/: Să te pleci în genunchi</a:t>
            </a:r>
            <a:br/>
            <a:r>
              <a:t>Să ridici privirea-n sus</a:t>
            </a:r>
            <a:br/>
            <a:r>
              <a:t>Și să vii cu umilință</a:t>
            </a:r>
            <a:br/>
            <a:r>
              <a:t>Înaintea lui Isus.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Poți să fii și tu un copil</a:t>
            </a:r>
            <a:br/>
            <a:r>
              <a:t>Care să asculți. :/ (x4)</a:t>
            </a:r>
            <a:br/>
            <a:r>
              <a:t>/: De părinți și de bunici</a:t>
            </a:r>
            <a:br/>
            <a:r>
              <a:t>De frați și de surori</a:t>
            </a:r>
            <a:br/>
            <a:r>
              <a:t>Și Domnului Isus</a:t>
            </a:r>
            <a:br/>
            <a:r>
              <a:t>Să-I fi ascultător.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Poți să fii și tu un copil</a:t>
            </a:r>
            <a:br/>
            <a:r>
              <a:t>Care să ajuți. :/ (x4)</a:t>
            </a:r>
            <a:br/>
            <a:r>
              <a:t>/: Să îmbraci pe cel sărac</a:t>
            </a:r>
            <a:br/>
            <a:r>
              <a:t>Să hrănești pe cel sărman</a:t>
            </a:r>
            <a:br/>
            <a:r>
              <a:t>Și să-ndrepți la mântuire</a:t>
            </a:r>
            <a:br/>
            <a:r>
              <a:t>Pe cei ce merg spre iad.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