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Pregătește-mi inima Doamne</a:t>
            </a:r>
            <a:br/>
            <a:r>
              <a:t>Să fie un templu sfânt și curat</a:t>
            </a:r>
            <a:br/>
            <a:r>
              <a:t>Cu mulțumire trăiesc pentru Tine</a:t>
            </a:r>
            <a:br/>
            <a:r>
              <a:t>Te slăvesc Isus, Domnul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Lord prepare me to be a sanctuary</a:t>
            </a:r>
            <a:br/>
            <a:r>
              <a:t>Pure and holy, tried and true</a:t>
            </a:r>
            <a:br/>
            <a:r>
              <a:t>With thanksgiving, I'll be a living</a:t>
            </a:r>
            <a:br/>
            <a:r>
              <a:t>Sanctuary for You.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