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Prin Isus avem victorie,</a:t>
            </a:r>
            <a:br/>
            <a:r>
              <a:t>Doar prin El, avea-vom bucurii</a:t>
            </a:r>
            <a:br/>
            <a:r>
              <a:t>Da, prin Isus învingem pe Satan,</a:t>
            </a:r>
            <a:br/>
            <a:r>
              <a:t>Căci El e Domn.</a:t>
            </a:r>
            <a:br/>
            <a:r>
              <a:t>Prin El izbândă am primit,</a:t>
            </a:r>
            <a:br/>
            <a:r>
              <a:t>Căci ne-a eliberat,</a:t>
            </a:r>
            <a:br/>
            <a:r>
              <a:t>Prin sângele Lui ne-a spălat,</a:t>
            </a:r>
            <a:br/>
            <a:r>
              <a:t>Iertându-ne de-orice păcat.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