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Privesc la izvor și-l văd cum curge lin voios</a:t>
            </a:r>
            <a:br/>
            <a:r>
              <a:t>Apă rece cristal răcoritor</a:t>
            </a:r>
            <a:br/>
            <a:r>
              <a:t>Printre stânci voios îi cântă slavă Domnului</a:t>
            </a:r>
            <a:br/>
            <a:r>
              <a:t>Căci Dumnezeu l-a creat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Când dis de dimineață cerbul din el se-adapă</a:t>
            </a:r>
            <a:br/>
            <a:r>
              <a:t>Și păsărelele în zbor cu apa lui curată</a:t>
            </a:r>
            <a:br/>
            <a:r>
              <a:t>Te-mbie fără plată să bei iubite trecător</a:t>
            </a:r>
            <a:br/>
            <a:r>
              <a:t>Te laud Domnul meu și slavă-Ți cânt mereu</a:t>
            </a:r>
            <a:br/>
            <a:r>
              <a:t>Pentrucă toate le-ai creat așa de minunat</a:t>
            </a:r>
            <a:br/>
            <a:r>
              <a:t>Mă-nchin-naintea Ta cu toata ființa mea</a:t>
            </a:r>
            <a:br/>
            <a:r>
              <a:t>Pentru că toate le-ai creat așa de minunat.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Izvor minunat la Tine vin cei însetați</a:t>
            </a:r>
            <a:br/>
            <a:r>
              <a:t>Tu-i răcorești pe toți înveselești</a:t>
            </a:r>
            <a:br/>
            <a:r>
              <a:t>Vin să beau și eu să-mi răcoresc sufletul meu</a:t>
            </a:r>
            <a:br/>
            <a:r>
              <a:t>Să-i pot cânta Domnului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Prin munții înalți el se revarsă lin voios</a:t>
            </a:r>
            <a:br/>
            <a:r>
              <a:t>Și-i cheamă la viață pe toți cei însetați</a:t>
            </a:r>
            <a:br/>
            <a:r>
              <a:t>O vino și Tu să bei din apa vieți-n dar</a:t>
            </a:r>
            <a:br/>
            <a:r>
              <a:t>O vino la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