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s-a născut Mesia!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Îngeri mii în ceruri cântă</a:t>
            </a:r>
            <a:br/>
            <a:r>
              <a:t>Pe deasupra văilor,</a:t>
            </a:r>
            <a:br/>
            <a:r>
              <a:t>Munții bucuroși repetă</a:t>
            </a:r>
            <a:br/>
            <a:r>
              <a:t>Armonia-n cântul 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s-a născut Mesia!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Ce-i cu bucuria voastră,</a:t>
            </a:r>
            <a:br/>
            <a:r>
              <a:t>Voi păstori ce auziți?</a:t>
            </a:r>
            <a:br/>
            <a:r>
              <a:t>Ce anunță coru-n slavă,</a:t>
            </a:r>
            <a:br/>
            <a:r>
              <a:t>Ce-ascultați așa uimiți?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s-a născut Mesia!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Pruncul Sfânt cu chip de soare</a:t>
            </a:r>
            <a:br/>
            <a:r>
              <a:t>E nespus de luminos.</a:t>
            </a:r>
            <a:br/>
            <a:r>
              <a:t>Sfinții părinți cu adorare</a:t>
            </a:r>
            <a:br/>
            <a:r>
              <a:t>Îl veghează pe Hristos.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s-a născut Mesia!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Vino azi în ieslea sfântă</a:t>
            </a:r>
            <a:br/>
            <a:r>
              <a:t>Laudă să-I aduci smerit!</a:t>
            </a:r>
            <a:br/>
            <a:r>
              <a:t>Viața ta doar Lui predată</a:t>
            </a:r>
            <a:br/>
            <a:r>
              <a:t>Pentru El e-un dar dorit.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s-a născut Mesia!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