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Mică lumin' a mea</a:t>
            </a:r>
            <a:br/>
            <a:r>
              <a:t>Poate-a lumina. :/</a:t>
            </a:r>
            <a:br/>
            <a:r>
              <a:t>Lumina, lumina, lumina.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Chiar de-o ascunzi nu va pieri,</a:t>
            </a:r>
            <a:br/>
            <a:r>
              <a:t>Ea tot va lumina! :/</a:t>
            </a:r>
            <a:br/>
            <a:r>
              <a:t>Lumina, lumina, lumina.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Chiar Satan de va sufla</a:t>
            </a:r>
            <a:br/>
            <a:r>
              <a:t>Ea tot va lumina! :/</a:t>
            </a:r>
            <a:br/>
            <a:r>
              <a:t>Lumina, lumina, lumina.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Până Isus va veni</a:t>
            </a:r>
            <a:br/>
            <a:r>
              <a:t>Ea tot va lumina! :/</a:t>
            </a:r>
            <a:br/>
            <a:r>
              <a:t>Lumina, lumina, lumina.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