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 zarea-albastră</a:t>
            </a:r>
            <a:br/>
            <a:r>
              <a:t>Văd o poartă</a:t>
            </a:r>
            <a:br/>
            <a:r>
              <a:t>Ce duce ca-n zbor</a:t>
            </a:r>
            <a:br/>
            <a:r>
              <a:t>În 'naltul cerurilor.</a:t>
            </a:r>
            <a:br/>
            <a:r>
              <a:t>Poarta e Domnul Isus,</a:t>
            </a:r>
            <a:br/>
            <a:r>
              <a:t>Prin El s-ajunge în Paradis.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Nu-s două porți, ci numai una</a:t>
            </a:r>
            <a:br/>
            <a:r>
              <a:t>Prin care-ajungem la Dumnezeu.</a:t>
            </a:r>
            <a:br/>
            <a:r>
              <a:t>Și poarta-ceea, ne spune Biblia</a:t>
            </a:r>
            <a:br/>
            <a:r>
              <a:t>E Domnul Isus, Unicul Fiu.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Eram cu toții în lanțuri grele</a:t>
            </a:r>
            <a:br/>
            <a:r>
              <a:t>Și-n groapă-adâncă toți am fi mers.</a:t>
            </a:r>
            <a:br/>
            <a:r>
              <a:t>Atunci Domnul meu a fost rastignit</a:t>
            </a:r>
            <a:br/>
            <a:r>
              <a:t>În locul nostru și ne-a salvat.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Am fost odată oi rătăcite</a:t>
            </a:r>
            <a:br/>
            <a:r>
              <a:t>Dar Domnul Isus ne-a adunat.</a:t>
            </a:r>
            <a:br/>
            <a:r>
              <a:t>În staulul Lui El ne păzește</a:t>
            </a:r>
            <a:br/>
            <a:r>
              <a:t>Poata oilor e Domnul Sfânt.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