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ce bine mă simt cu aleșii Domnului</a:t>
            </a:r>
            <a:br/>
            <a:r>
              <a:t>Poporul minunat,</a:t>
            </a:r>
            <a:br/>
            <a:r>
              <a:t>O, ce bine mă simt cu aleșii Domnului,</a:t>
            </a:r>
            <a:br/>
            <a:r>
              <a:t>Poporul minunat!</a:t>
            </a:r>
            <a:br/>
            <a:r>
              <a:t>Strălucesc fețele, cântă adunarea,</a:t>
            </a:r>
            <a:br/>
            <a:r>
              <a:t>Cerul stă și-ascultă cântarea.</a:t>
            </a:r>
            <a:br/>
            <a:r>
              <a:t>O, ce bine mă simt cu aleșii Domnului,</a:t>
            </a:r>
            <a:br/>
            <a:r>
              <a:t>O, ce popor, ce popor minunat!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plăcut și ce frumos, e pe calea lui Hristos,</a:t>
            </a:r>
            <a:br/>
            <a:r>
              <a:t>Când pe Domnul ei Îl laudă voios.</a:t>
            </a:r>
            <a:br/>
            <a:r>
              <a:t>Nu e loc mai fericit ca acel unde-am găsit</a:t>
            </a:r>
            <a:br/>
            <a:r>
              <a:t>Pe toți sfinții ce-mpreună s-au unit.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ce bine-atunci va fi, când pe nori El va veni</a:t>
            </a:r>
            <a:br/>
            <a:r>
              <a:t>Și din slava Lui pe veci ne va uni.</a:t>
            </a:r>
            <a:br/>
            <a:r>
              <a:t>Lângă El ne-om aduna și plângând Îi vom cânta,</a:t>
            </a:r>
            <a:br/>
            <a:r>
              <a:t>Împreună fericiți cu El vom sta.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