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Pic, pic! Picurii de ploaie</a:t>
            </a:r>
            <a:br/>
            <a:r>
              <a:t>Cad încet pe geamul meu</a:t>
            </a:r>
            <a:br/>
            <a:r>
              <a:t>Pic, pic! Ploaia cade-ntruna,</a:t>
            </a:r>
            <a:br/>
            <a:r>
              <a:t>Vine de la Dumnezeu!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Ploaia cade pretutindeni;</a:t>
            </a:r>
            <a:br/>
            <a:r>
              <a:t>Pe drum, oameni trec grăbiți.</a:t>
            </a:r>
            <a:br/>
            <a:r>
              <a:t>Sub umbrele colorate</a:t>
            </a:r>
            <a:br/>
            <a:r>
              <a:t>Stau copii îngrămădiți.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Un cățel uitat în ploaie</a:t>
            </a:r>
            <a:br/>
            <a:r>
              <a:t>Scheaună din răsputeri.</a:t>
            </a:r>
            <a:br/>
            <a:r>
              <a:t>Trei copii îl cheamă-ntruna</a:t>
            </a:r>
            <a:br/>
            <a:r>
              <a:t>Sub umbrelă lângă ei.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