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Strigați de bucurie către Domnul,</a:t>
            </a:r>
            <a:br/>
            <a:r>
              <a:t>Toți locuitorii pământului!</a:t>
            </a:r>
            <a:br/>
            <a:r>
              <a:t>Slujiți Domnului cu bucurie,</a:t>
            </a:r>
            <a:br/>
            <a:r>
              <a:t>Veniți cu veselie înaintea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știți că Domnul este Dumnezeu!</a:t>
            </a:r>
            <a:br/>
            <a:r>
              <a:t>El ne-a făcut, ai Lui Suntem.</a:t>
            </a:r>
            <a:br/>
            <a:r>
              <a:t>/: Noi Suntem poporul Lui</a:t>
            </a:r>
            <a:br/>
            <a:r>
              <a:t>Și turma pășunii Lui.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Intrați cu laude pe porțile Lui,</a:t>
            </a:r>
            <a:br/>
            <a:r>
              <a:t>Intrați cu cântări în curțile Lui!</a:t>
            </a:r>
            <a:br/>
            <a:r>
              <a:t>Lăudați-L și binecuvântați-I Numele.</a:t>
            </a:r>
            <a:br/>
            <a:r>
              <a:t>Căci Domnul este bun.</a:t>
            </a:r>
            <a:br/>
            <a:r>
              <a:t>Bunătatea Lui ține în veci,</a:t>
            </a:r>
            <a:br/>
            <a:r>
              <a:t>Și credincioșia Lui din neam în neam.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